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344573-4499-4136-9432-9625E8DE034D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TxStyle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TxStyle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>
        <a:fontRef idx="minor">
          <a:scrgbClr r="0" g="0" b="0"/>
        </a:fontRef>
        <a:schemeClr val="accent5"/>
      </a:tcTxStyle>
      <a:tcStyle>
        <a:tcBdr>
          <a:top>
            <a:ln w="6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accent5">
          <a:shade val="40000"/>
        </a:schemeClr>
      </a:tcTxStyle>
      <a:tcStyle>
        <a:tcBdr/>
        <a:fill>
          <a:solidFill>
            <a:schemeClr val="accent5">
              <a:alpha val="40000"/>
            </a:schemeClr>
          </a:solidFill>
        </a:fill>
      </a:tcStyle>
    </a:firstRow>
  </a:tblStyle>
  <a:tblStyle styleId="{403D64DA-AF10-459A-8A74-E98BE4F6B58D}" styleName="Generic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lt1"/>
            </a:lnRef>
          </a:left>
          <a:right>
            <a:lnRef idx="1">
              <a:schemeClr val="lt1"/>
            </a:lnRef>
          </a:right>
          <a:top>
            <a:lnRef idx="1">
              <a:schemeClr val="lt1"/>
            </a:lnRef>
          </a:top>
          <a:bottom>
            <a:lnRef idx="1">
              <a:schemeClr val="lt1"/>
            </a:lnRef>
          </a:bottom>
          <a:insideH>
            <a:lnRef idx="1">
              <a:schemeClr val="lt1"/>
            </a:lnRef>
          </a:insideH>
          <a:insideV>
            <a:lnRef idx="1">
              <a:schemeClr val="lt1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5">
              <a:alpha val="7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lt1"/>
            </a:lnRef>
          </a:top>
          <a:bottom>
            <a:lnRef idx="1">
              <a:schemeClr val="lt1"/>
            </a:lnRef>
          </a:bottom>
        </a:tcBdr>
        <a:fill>
          <a:solidFill>
            <a:schemeClr val="accent5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  <a:right>
            <a:lnRef idx="1">
              <a:schemeClr val="lt1"/>
            </a:lnRef>
          </a:right>
          <a:top>
            <a:lnRef idx="1">
              <a:schemeClr val="lt1"/>
            </a:lnRef>
          </a:top>
          <a:bottom>
            <a:lnRef idx="1">
              <a:schemeClr val="lt1"/>
            </a:lnRef>
          </a:bottom>
          <a:insideH>
            <a:lnRef idx="1">
              <a:schemeClr val="l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lt1"/>
            </a:lnRef>
          </a:left>
          <a:right>
            <a:lnRef idx="2">
              <a:schemeClr val="lt1"/>
            </a:lnRef>
          </a:right>
          <a:top>
            <a:lnRef idx="1">
              <a:schemeClr val="lt1"/>
            </a:lnRef>
          </a:top>
          <a:bottom>
            <a:lnRef idx="1">
              <a:schemeClr val="lt1"/>
            </a:lnRef>
          </a:bottom>
          <a:insideH>
            <a:lnRef idx="1">
              <a:schemeClr val="l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lt1"/>
            </a:lnRef>
          </a:left>
          <a:right>
            <a:lnRef idx="1">
              <a:schemeClr val="lt1"/>
            </a:lnRef>
          </a:right>
          <a:top>
            <a:lnRef idx="2">
              <a:schemeClr val="l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3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gradFill rotWithShape="1">
            <a:gsLst>
              <a:gs pos="0">
                <a:schemeClr val="accent5">
                  <a:shade val="61000"/>
                  <a:satMod val="130000"/>
                </a:schemeClr>
              </a:gs>
              <a:gs pos="5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9000"/>
                  <a:satMod val="135000"/>
                </a:schemeClr>
              </a:gs>
            </a:gsLst>
            <a:lin ang="16200000" scaled="0"/>
          </a:gradFill>
        </a:fill>
      </a:tcStyle>
    </a:firstRow>
  </a:tblStyle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E2A8C-CE7E-E040-AFCE-97F87A11F5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GPS SUPPORTED SOUND SENSOR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E71C83D-46E0-1D40-B6B7-71B72CDB98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PUBLIC TRANSPORT</a:t>
            </a:r>
          </a:p>
          <a:p>
            <a:r>
              <a:rPr lang="de-DE" dirty="0"/>
              <a:t>Jae </a:t>
            </a:r>
            <a:r>
              <a:rPr lang="de-DE"/>
              <a:t>wook, </a:t>
            </a:r>
            <a:r>
              <a:rPr lang="de-DE" dirty="0"/>
              <a:t>Pierre, Linus</a:t>
            </a:r>
          </a:p>
        </p:txBody>
      </p:sp>
    </p:spTree>
    <p:extLst>
      <p:ext uri="{BB962C8B-B14F-4D97-AF65-F5344CB8AC3E}">
        <p14:creationId xmlns:p14="http://schemas.microsoft.com/office/powerpoint/2010/main" val="399507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de-DE" dirty="0"/>
              <a:t>EXPLANATION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defRPr/>
            </a:pPr>
            <a:r>
              <a:rPr lang="de-DE" dirty="0"/>
              <a:t>BUTTON INSIDE BUS / TRAIN / METRO, ETC. </a:t>
            </a:r>
          </a:p>
          <a:p>
            <a:pPr lvl="0">
              <a:defRPr/>
            </a:pPr>
            <a:r>
              <a:rPr lang="en-US" altLang="ko-KR" dirty="0"/>
              <a:t>BUTTON AT THE STATION</a:t>
            </a:r>
          </a:p>
          <a:p>
            <a:pPr lvl="0">
              <a:defRPr/>
            </a:pPr>
            <a:r>
              <a:rPr lang="de-DE" dirty="0"/>
              <a:t>PRESS TO GET SOUND AND / OR INFO ABOUT DISTANCE TO STATION</a:t>
            </a:r>
          </a:p>
          <a:p>
            <a:pPr lvl="0">
              <a:defRPr/>
            </a:pPr>
            <a:r>
              <a:rPr lang="de-DE" dirty="0"/>
              <a:t>GPS INSIDE TRANSPORT CONNECTED TO BUTTON TO ASSES DISTANCE TO STATION</a:t>
            </a:r>
            <a:r>
              <a:rPr lang="en-US" altLang="ko-KR" dirty="0"/>
              <a:t> AND DISTANCE TO BUS</a:t>
            </a:r>
          </a:p>
          <a:p>
            <a:pPr lvl="0">
              <a:defRPr/>
            </a:pPr>
            <a:r>
              <a:rPr lang="de-DE" dirty="0"/>
              <a:t>NOTIFICATION ABOUT „10 MIN FROM STATION“, „5 MIN FROM STATION“, ETC.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BCC89-A4AF-A24C-BBD5-36DB28E92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TARGET GROUP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CD7A59-C1A0-E74C-8DFF-5800D1CF8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ANY USER OF PUBLIC TRANSPORT </a:t>
            </a:r>
          </a:p>
          <a:p>
            <a:endParaRPr lang="de-DE" dirty="0"/>
          </a:p>
          <a:p>
            <a:r>
              <a:rPr lang="de-DE" dirty="0"/>
              <a:t>ESPECIALLY DISABLED USERS</a:t>
            </a:r>
          </a:p>
          <a:p>
            <a:r>
              <a:rPr lang="de-DE" dirty="0"/>
              <a:t>VISUAL IMPAIREMENT</a:t>
            </a:r>
          </a:p>
          <a:p>
            <a:r>
              <a:rPr lang="de-DE" dirty="0"/>
              <a:t>DISLEXYA, ETC.</a:t>
            </a:r>
          </a:p>
        </p:txBody>
      </p:sp>
    </p:spTree>
    <p:extLst>
      <p:ext uri="{BB962C8B-B14F-4D97-AF65-F5344CB8AC3E}">
        <p14:creationId xmlns:p14="http://schemas.microsoft.com/office/powerpoint/2010/main" val="113761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de-DE"/>
              <a:t>Materials for prototype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de-DE" dirty="0"/>
              <a:t>ARDUINO (GPS , BUTTON SPEAKER)</a:t>
            </a:r>
          </a:p>
          <a:p>
            <a:pPr lvl="0">
              <a:defRPr/>
            </a:pPr>
            <a:r>
              <a:rPr lang="de-DE" dirty="0"/>
              <a:t>BATTERIES</a:t>
            </a:r>
          </a:p>
          <a:p>
            <a:pPr lvl="0">
              <a:defRPr/>
            </a:pPr>
            <a:r>
              <a:rPr lang="de-DE" dirty="0"/>
              <a:t>WIRING, BREADBOARD, ETC.</a:t>
            </a:r>
          </a:p>
          <a:p>
            <a:pPr lvl="0">
              <a:defRPr/>
            </a:pPr>
            <a:r>
              <a:rPr lang="en-US" altLang="ko-KR" dirty="0"/>
              <a:t> </a:t>
            </a:r>
            <a:r>
              <a:rPr lang="de-DE" dirty="0"/>
              <a:t>BUTTON</a:t>
            </a:r>
            <a:r>
              <a:rPr lang="en-US" altLang="ko-KR" dirty="0"/>
              <a:t> </a:t>
            </a:r>
          </a:p>
          <a:p>
            <a:pPr lvl="0">
              <a:defRPr/>
            </a:pPr>
            <a:r>
              <a:rPr lang="de-DE" dirty="0"/>
              <a:t>SPEAKER</a:t>
            </a:r>
          </a:p>
          <a:p>
            <a:pPr lvl="0">
              <a:defRPr/>
            </a:pPr>
            <a:r>
              <a:rPr lang="de-DE" dirty="0"/>
              <a:t>GPS SENSOR</a:t>
            </a:r>
          </a:p>
          <a:p>
            <a:pPr lvl="0">
              <a:defRPr/>
            </a:pPr>
            <a:r>
              <a:rPr lang="de-DE" dirty="0"/>
              <a:t>MOCK UP OF BUS / PUBLIC TRANSPORT</a:t>
            </a:r>
          </a:p>
          <a:p>
            <a:pPr lvl="0">
              <a:defRPr/>
            </a:pPr>
            <a:r>
              <a:rPr lang="en-US" altLang="ko-KR" dirty="0"/>
              <a:t>MOCK UP OF STATION, ETC.</a:t>
            </a:r>
          </a:p>
          <a:p>
            <a:pPr lvl="0">
              <a:defRPr/>
            </a:pPr>
            <a:r>
              <a:rPr lang="en-US" altLang="ko-KR" dirty="0"/>
              <a:t>SOUND RECORDING FOR SPEAKER (AT LEAST 3 DIFFERENT SOUNDS)</a:t>
            </a:r>
          </a:p>
          <a:p>
            <a:pPr lvl="0">
              <a:defRPr/>
            </a:pP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swot analysis</a:t>
            </a:r>
          </a:p>
        </p:txBody>
      </p:sp>
      <p:graphicFrame>
        <p:nvGraphicFramePr>
          <p:cNvPr id="3" name="내용 개체 틀 2"/>
          <p:cNvGraphicFramePr>
            <a:graphicFrameLocks noGrp="1"/>
          </p:cNvGraphicFramePr>
          <p:nvPr>
            <p:ph idx="1"/>
          </p:nvPr>
        </p:nvGraphicFramePr>
        <p:xfrm>
          <a:off x="1141412" y="2249487"/>
          <a:ext cx="9905998" cy="3599180"/>
        </p:xfrm>
        <a:graphic>
          <a:graphicData uri="http://schemas.openxmlformats.org/drawingml/2006/table">
            <a:tbl>
              <a:tblPr firstRow="1" bandRow="1">
                <a:tableStyleId>{32344573-4499-4136-9432-9625E8DE034D}</a:tableStyleId>
              </a:tblPr>
              <a:tblGrid>
                <a:gridCol w="4952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959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ko-KR">
                          <a:solidFill>
                            <a:schemeClr val="dk1"/>
                          </a:solidFill>
                        </a:rPr>
                        <a:t>Strength</a:t>
                      </a:r>
                    </a:p>
                    <a:p>
                      <a:pPr>
                        <a:defRPr/>
                      </a:pPr>
                      <a:endParaRPr lang="en-US" altLang="ko-KR">
                        <a:solidFill>
                          <a:schemeClr val="dk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en-US" altLang="ko-KR">
                          <a:solidFill>
                            <a:schemeClr val="dk1"/>
                          </a:solidFill>
                        </a:rPr>
                        <a:t>Provide more convenient services for the vulnerable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ko-KR">
                          <a:solidFill>
                            <a:schemeClr val="dk1"/>
                          </a:solidFill>
                        </a:rPr>
                        <a:t>Weakness</a:t>
                      </a:r>
                    </a:p>
                    <a:p>
                      <a:pPr>
                        <a:defRPr/>
                      </a:pPr>
                      <a:endParaRPr lang="en-US" altLang="ko-KR">
                        <a:solidFill>
                          <a:schemeClr val="dk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en-US" altLang="ko-KR">
                          <a:solidFill>
                            <a:schemeClr val="dk1"/>
                          </a:solidFill>
                        </a:rPr>
                        <a:t>The bus notification may malfunction due to GPS error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59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ko-KR" b="1">
                          <a:solidFill>
                            <a:schemeClr val="dk1"/>
                          </a:solidFill>
                        </a:rPr>
                        <a:t>Opportunity</a:t>
                      </a:r>
                    </a:p>
                    <a:p>
                      <a:pPr>
                        <a:defRPr/>
                      </a:pPr>
                      <a:endParaRPr lang="en-US" altLang="ko-KR" b="1">
                        <a:solidFill>
                          <a:schemeClr val="dk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en-US" altLang="ko-KR" b="1">
                          <a:solidFill>
                            <a:schemeClr val="dk1"/>
                          </a:solidFill>
                        </a:rPr>
                        <a:t>More convenient services are available because services for the vulnerable are scarce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ko-KR" b="1">
                          <a:solidFill>
                            <a:schemeClr val="dk1"/>
                          </a:solidFill>
                        </a:rPr>
                        <a:t>Threats</a:t>
                      </a:r>
                    </a:p>
                    <a:p>
                      <a:pPr>
                        <a:defRPr/>
                      </a:pPr>
                      <a:endParaRPr lang="en-US" altLang="ko-KR" b="1">
                        <a:solidFill>
                          <a:schemeClr val="dk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en-US" altLang="ko-KR" b="1">
                          <a:solidFill>
                            <a:schemeClr val="dk1"/>
                          </a:solidFill>
                        </a:rPr>
                        <a:t>It can confuse existing users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348D205-FE25-3A48-B347-7CC165BAC6E9}"/>
              </a:ext>
            </a:extLst>
          </p:cNvPr>
          <p:cNvSpPr/>
          <p:nvPr/>
        </p:nvSpPr>
        <p:spPr>
          <a:xfrm>
            <a:off x="4280170" y="2762655"/>
            <a:ext cx="1916349" cy="1254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Arduino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7E5BBA6-669D-A246-8B13-CE34BC49C853}"/>
              </a:ext>
            </a:extLst>
          </p:cNvPr>
          <p:cNvSpPr/>
          <p:nvPr/>
        </p:nvSpPr>
        <p:spPr>
          <a:xfrm>
            <a:off x="7422204" y="1585608"/>
            <a:ext cx="1575881" cy="1420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GPS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83B72B-562C-6446-9A67-81D1F2BEC789}"/>
              </a:ext>
            </a:extLst>
          </p:cNvPr>
          <p:cNvSpPr/>
          <p:nvPr/>
        </p:nvSpPr>
        <p:spPr>
          <a:xfrm>
            <a:off x="3608962" y="97277"/>
            <a:ext cx="1789889" cy="1682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Speaker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E7E82C4-3A77-1349-9671-CFFC400BFF94}"/>
              </a:ext>
            </a:extLst>
          </p:cNvPr>
          <p:cNvSpPr/>
          <p:nvPr/>
        </p:nvSpPr>
        <p:spPr>
          <a:xfrm>
            <a:off x="2247089" y="4659550"/>
            <a:ext cx="826851" cy="797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Button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6C2BC04-462B-4745-BB38-ABAA62594A26}"/>
              </a:ext>
            </a:extLst>
          </p:cNvPr>
          <p:cNvSpPr/>
          <p:nvPr/>
        </p:nvSpPr>
        <p:spPr>
          <a:xfrm>
            <a:off x="2354094" y="1371600"/>
            <a:ext cx="1001948" cy="5058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MP3</a:t>
            </a:r>
          </a:p>
        </p:txBody>
      </p: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DC08F313-87A0-E545-B3D9-C4FE8B723EC0}"/>
              </a:ext>
            </a:extLst>
          </p:cNvPr>
          <p:cNvCxnSpPr/>
          <p:nvPr/>
        </p:nvCxnSpPr>
        <p:spPr>
          <a:xfrm flipV="1">
            <a:off x="3073940" y="4017523"/>
            <a:ext cx="1206230" cy="642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4976CC43-448B-A540-84BA-4916B0BF9424}"/>
              </a:ext>
            </a:extLst>
          </p:cNvPr>
          <p:cNvCxnSpPr/>
          <p:nvPr/>
        </p:nvCxnSpPr>
        <p:spPr>
          <a:xfrm>
            <a:off x="3356042" y="1877439"/>
            <a:ext cx="924128" cy="885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18788104-320A-AF4C-A1E4-6BBE331DD925}"/>
              </a:ext>
            </a:extLst>
          </p:cNvPr>
          <p:cNvCxnSpPr/>
          <p:nvPr/>
        </p:nvCxnSpPr>
        <p:spPr>
          <a:xfrm>
            <a:off x="4747098" y="1780162"/>
            <a:ext cx="204281" cy="982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AA4F5D07-8CD1-E34E-AE94-51CA759210F8}"/>
              </a:ext>
            </a:extLst>
          </p:cNvPr>
          <p:cNvCxnSpPr/>
          <p:nvPr/>
        </p:nvCxnSpPr>
        <p:spPr>
          <a:xfrm flipV="1">
            <a:off x="6196519" y="2665379"/>
            <a:ext cx="1225685" cy="972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05F52E76-BD6D-A04E-88BA-67D1D5F17AF8}"/>
              </a:ext>
            </a:extLst>
          </p:cNvPr>
          <p:cNvCxnSpPr/>
          <p:nvPr/>
        </p:nvCxnSpPr>
        <p:spPr>
          <a:xfrm flipV="1">
            <a:off x="3356042" y="1293779"/>
            <a:ext cx="408562" cy="77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>
            <a:extLst>
              <a:ext uri="{FF2B5EF4-FFF2-40B4-BE49-F238E27FC236}">
                <a16:creationId xmlns:a16="http://schemas.microsoft.com/office/drawing/2014/main" id="{9AD8C64B-EA21-A949-9F59-1D3E6E943FB4}"/>
              </a:ext>
            </a:extLst>
          </p:cNvPr>
          <p:cNvSpPr/>
          <p:nvPr/>
        </p:nvSpPr>
        <p:spPr>
          <a:xfrm>
            <a:off x="8132323" y="5350213"/>
            <a:ext cx="1750979" cy="632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Power</a:t>
            </a:r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A1736AC9-1AD9-8841-A6EA-635FA8FE1432}"/>
              </a:ext>
            </a:extLst>
          </p:cNvPr>
          <p:cNvCxnSpPr/>
          <p:nvPr/>
        </p:nvCxnSpPr>
        <p:spPr>
          <a:xfrm flipH="1" flipV="1">
            <a:off x="6196519" y="4017523"/>
            <a:ext cx="2276272" cy="1303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940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회로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회로">
      <a:majorFont>
        <a:latin typeface="Tw Cen MT" panose="020B0602020104020603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회로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Macintosh PowerPoint</Application>
  <PresentationFormat>Breitbild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Trebuchet MS</vt:lpstr>
      <vt:lpstr>Tw Cen MT</vt:lpstr>
      <vt:lpstr>Schaltkreis</vt:lpstr>
      <vt:lpstr>GPS SUPPORTED SOUND SENSOR</vt:lpstr>
      <vt:lpstr>EXPLANATION</vt:lpstr>
      <vt:lpstr>TARGET GROUP</vt:lpstr>
      <vt:lpstr>Materials for prototype</vt:lpstr>
      <vt:lpstr>swot analysis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GPS SUPPORTED SOUND SENSOR</dc:title>
  <dc:creator>Linus Baumgürtel</dc:creator>
  <cp:lastModifiedBy>Linus Baumgürtel</cp:lastModifiedBy>
  <cp:revision>13</cp:revision>
  <dcterms:created xsi:type="dcterms:W3CDTF">2022-04-07T08:48:28Z</dcterms:created>
  <dcterms:modified xsi:type="dcterms:W3CDTF">2022-04-14T08:29:02Z</dcterms:modified>
  <cp:version>1000.0000.01</cp:version>
</cp:coreProperties>
</file>